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6EDD-9173-F6D1-369A-DA4EB6A2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F23458-2CF4-0021-017C-BDD1847F5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09618-6865-4396-9FDF-6C58C507339B}" type="datetimeFigureOut">
              <a:rPr lang="en-US" smtClean="0"/>
              <a:t>09/30/2024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D911FD-75A3-2A2C-C884-FC9C63225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619705-D5CF-5F58-50B8-7589667E5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B11F-FFD1-413C-91CA-A5C65EF54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78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C9CC37-24A2-60DD-EB05-98B32D842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4413B-8E61-E9BC-3A6A-79C6FFD00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80CC4-3BC4-AEA9-89AD-01F48D744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09618-6865-4396-9FDF-6C58C507339B}" type="datetimeFigureOut">
              <a:rPr lang="en-US" smtClean="0"/>
              <a:t>09/30/2024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90922-8EC3-1CE1-B239-38D3D0410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71109-D3B1-6801-967D-A7A32F9BA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FB11F-FFD1-413C-91CA-A5C65EF54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54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84391E2-3418-115C-0300-5AAA058B4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A37482-68BD-4476-C7A6-4A1BD0CB51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7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487D859-04FE-5F5F-CA60-73D81B4CB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3. Lời gọi thủ tục lưu trữ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AB835E-F34C-3E58-38E6-AC4D85D07D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1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663D66-F62C-EEF8-77A4-90C01613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3. Lời gọi thủ tục lưu trữ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A3FAD0-5A04-A9C2-3BCB-45FDAEA633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8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54DD4C-E8B6-D25D-A42F-40D785151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3. Lời gọi thủ tục lưu trữ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DE7C01-9754-3000-92C2-BEC4922DF2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41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D8E72FD-5C3E-A14A-354B-0DF87E7AF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4. Sử dụng biến trong thủ tục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84A37F-4440-FE0B-1A16-FFB6D470B7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90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5BBCB52-F057-89DC-B462-CC5F4E0B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5. Giá trị trả về của tham số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BF0766-8846-4E71-B79A-7505B77A44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55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FCA1DA5-70C5-EDA1-79D8-8FF06018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5. Giá trị trả về của tham số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C0D15-43C9-2FCF-08F3-9F4E8B039E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65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359917B-271B-0152-7E53-B12C22EBA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5. Giá trị trả về của tham số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8C8ADF-ED9F-FD78-A145-3E4EDD5463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89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68D2271-139F-0DEF-4D91-C0FE9D31E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5. Giá trị trả về của tham số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0723B7-D58E-C934-0990-7B44B395FA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22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802DF55-237A-08E8-0DD1-A48B248EF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5. Giá trị trả về của tham số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4B9D7E-2510-43A1-B86C-FF916B6D48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94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96F0D-ADD2-3D0D-4EE0-30382ADFC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5. Giá trị trả về của tham số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200CD2-9EC9-B128-30FF-74DF2896B0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00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25DF4B4-5E61-E1F2-C826-3795E718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5000"/>
              <a:t>BÀI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0D400-8AB2-A644-94E9-047E29C912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76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24C724-6771-8DFF-0E60-CAD26DD8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5. Giá trị trả về của tham số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93825-CAD8-F205-6874-98A744C6A8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3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400355-68D1-7F54-DFE9-9AA508E63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5. Giá trị trả về của tham số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1FA95-9625-CAA0-86A7-B4B6A3ACF5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57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D36A7D1-CA8D-3CFF-70D9-C382CCF9C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5. Giá trị trả về của tham số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8786-35E5-0637-8698-C07F2CF681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86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61FB4A3-9D32-5574-AA43-C4F5D854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5. Giá trị trả về của tham số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B1624-5E64-08DE-E376-7C24B1EDD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60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3E5B54D-B59D-F4D0-0CAD-E39869BCE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6. Tham số với giá trị mặc định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37948A-BCFA-ABB9-5BF3-0E5BDB37EB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23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CC3520-948E-084B-E6EC-93CAE5DEA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6. Tham số với giá trị mặc định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71343A-6342-2D00-8AA4-7835C5723D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15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5E5B59-5EDE-D40B-24C4-ECAE23A3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7. Sửa đổi thủ tục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F3E056-EA23-D156-96D7-CC9B81593D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72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54754C-9937-CFEB-BF70-062BA180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7. Sửa đổi thủ tục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693BA-91FC-9E59-C782-690863496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49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8B26393-2E66-4E7F-87C9-1C84812F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8. Xem nội dung thủ tục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4AE9A3-2628-FC7F-DC73-87789ACB95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05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F6E915-CB16-A7EA-8F8E-ED5B8A17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9. Xoá thủ tục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FF343-852C-43BF-C298-F14E3CF532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1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7B8D2E9-5C08-6B72-BAF6-87B1EE6A0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NỘI DUNG CHÍNH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34E75-8949-79B6-5F8A-679F09D95D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0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84ABB61-A61F-3B6C-69FD-2B9CD43DC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 Tổng quan về thủ tục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8447-87A4-ABC3-DB62-74F91D1F40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54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0F0B149-BDF1-9F20-9D74-CDDC4C1A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 Tổng quan về thủ tục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779305-D6FD-66B4-E847-133F958E66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6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9E9C9C1-4C29-E0E5-02FC-B544297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 Tổng quan về thủ tục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45C4BA-3A27-8033-4549-D270FEF92C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5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088B122-4A76-9FA8-3E0A-6653B3AE7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2. Tạo thủ tục lưu trữ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5EE9B6-E42F-CBD9-EC54-E70E10A582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35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54B386E-F812-2513-7EED-149E3D2A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2. Tạo thủ tục lưu trữ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45009-ABC5-67C3-F1BF-090576327B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46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EB7B501-64C4-891C-1387-9FB0D1E9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2. Tạo thủ tục lưu trữ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8C5F59-D9F8-43FD-11C6-44086BDB68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54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</Words>
  <Application>Microsoft Office PowerPoint</Application>
  <PresentationFormat>On-screen Show (4:3)</PresentationFormat>
  <Paragraphs>28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BÀI 3</vt:lpstr>
      <vt:lpstr>NỘI DUNG CHÍNH</vt:lpstr>
      <vt:lpstr>1. Tổng quan về thủ tục</vt:lpstr>
      <vt:lpstr>1. Tổng quan về thủ tục</vt:lpstr>
      <vt:lpstr>1. Tổng quan về thủ tục</vt:lpstr>
      <vt:lpstr>2. Tạo thủ tục lưu trữ</vt:lpstr>
      <vt:lpstr>2. Tạo thủ tục lưu trữ</vt:lpstr>
      <vt:lpstr>2. Tạo thủ tục lưu trữ</vt:lpstr>
      <vt:lpstr>3. Lời gọi thủ tục lưu trữ</vt:lpstr>
      <vt:lpstr>3. Lời gọi thủ tục lưu trữ</vt:lpstr>
      <vt:lpstr>3. Lời gọi thủ tục lưu trữ</vt:lpstr>
      <vt:lpstr>4. Sử dụng biến trong thủ tục</vt:lpstr>
      <vt:lpstr>5. Giá trị trả về của tham số</vt:lpstr>
      <vt:lpstr>5. Giá trị trả về của tham số</vt:lpstr>
      <vt:lpstr>5. Giá trị trả về của tham số</vt:lpstr>
      <vt:lpstr>5. Giá trị trả về của tham số</vt:lpstr>
      <vt:lpstr>5. Giá trị trả về của tham số</vt:lpstr>
      <vt:lpstr>5. Giá trị trả về của tham số</vt:lpstr>
      <vt:lpstr>5. Giá trị trả về của tham số</vt:lpstr>
      <vt:lpstr>5. Giá trị trả về của tham số</vt:lpstr>
      <vt:lpstr>5. Giá trị trả về của tham số</vt:lpstr>
      <vt:lpstr>5. Giá trị trả về của tham số</vt:lpstr>
      <vt:lpstr>6. Tham số với giá trị mặc định</vt:lpstr>
      <vt:lpstr>6. Tham số với giá trị mặc định</vt:lpstr>
      <vt:lpstr>7. Sửa đổi thủ tục</vt:lpstr>
      <vt:lpstr>7. Sửa đổi thủ tục</vt:lpstr>
      <vt:lpstr>8. Xem nội dung thủ tục</vt:lpstr>
      <vt:lpstr>9. Xoá thủ tục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2024-09-30T11:46:22Z</dcterms:created>
  <dcterms:modified xsi:type="dcterms:W3CDTF">2024-09-30T11:46:22Z</dcterms:modified>
</cp:coreProperties>
</file>